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56" r:id="rId3"/>
    <p:sldId id="274" r:id="rId4"/>
    <p:sldId id="272" r:id="rId5"/>
    <p:sldId id="275" r:id="rId6"/>
    <p:sldId id="276" r:id="rId7"/>
    <p:sldId id="283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6/24/2022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_gbZ3trgtZ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தமிழ்</a:t>
            </a:r>
            <a:r>
              <a:rPr lang="en-IN" dirty="0" smtClean="0"/>
              <a:t> </a:t>
            </a:r>
            <a:r>
              <a:rPr lang="en-IN" dirty="0" err="1" smtClean="0"/>
              <a:t>எண்கள்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பாடம்</a:t>
            </a:r>
            <a:r>
              <a:rPr lang="en-IN" dirty="0" smtClean="0"/>
              <a:t> -2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6218569" y="0"/>
            <a:ext cx="721894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14021" y="35661600"/>
            <a:ext cx="731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600" dirty="0" smtClean="0"/>
              <a:t>,.</a:t>
            </a:r>
            <a:endParaRPr lang="en-US" sz="3600" dirty="0" smtClean="0"/>
          </a:p>
          <a:p>
            <a:endParaRPr lang="en-US" sz="3600" dirty="0" smtClean="0"/>
          </a:p>
          <a:p>
            <a:endParaRPr lang="ta-IN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9" name="Picture 8" descr="C:\Users\REX\Desktop\tamil-nombers-400x25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9432" y="0"/>
            <a:ext cx="13932568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936" y="274638"/>
            <a:ext cx="745958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3296653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67263" y="1600200"/>
            <a:ext cx="9553074" cy="868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C:\Users\REX\Desktop\unname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1326" y="1588168"/>
            <a:ext cx="9577137" cy="869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274638"/>
            <a:ext cx="80130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938" y="3874168"/>
            <a:ext cx="8566484" cy="5847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12631" y="1600200"/>
            <a:ext cx="8542421" cy="67256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C:\Users\REX\Desktop\Slide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863" y="385011"/>
            <a:ext cx="14173200" cy="938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2" y="1600201"/>
            <a:ext cx="9625264" cy="4559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07894" y="721895"/>
            <a:ext cx="11742822" cy="7772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மத அரசியல்-43: ஆசீவகம்-எண்ணியல்- Dinaman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084" y="1299411"/>
            <a:ext cx="10635916" cy="464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19726" cy="1143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2" y="274638"/>
            <a:ext cx="844616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2927" y="1600200"/>
            <a:ext cx="9625262" cy="7784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35116" y="1600200"/>
            <a:ext cx="9649326" cy="78325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தேடல் Thedal - தமிழ் எண்கள் ❤️ | Facebo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736" y="962526"/>
            <a:ext cx="10034337" cy="80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https://www.youtube.com/watch?v=_gbZ3trgtZw</a:t>
            </a:r>
            <a:r>
              <a:rPr lang="en-US" dirty="0" smtClean="0"/>
              <a:t> Reference </a:t>
            </a:r>
            <a:r>
              <a:rPr lang="en-US" smtClean="0"/>
              <a:t>vedio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20</Words>
  <Application>Microsoft Office PowerPoint</Application>
  <PresentationFormat>Custom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தமிழ் எண்கள்</vt:lpstr>
      <vt:lpstr>Slide 2</vt:lpstr>
      <vt:lpstr>Slide 3</vt:lpstr>
      <vt:lpstr>      </vt:lpstr>
      <vt:lpstr>Slide 5</vt:lpstr>
      <vt:lpstr>Slide 6</vt:lpstr>
      <vt:lpstr>https://www.youtube.com/watch?v=_gbZ3trgtZw Reference vedio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47</cp:revision>
  <dcterms:created xsi:type="dcterms:W3CDTF">2006-08-16T00:00:00Z</dcterms:created>
  <dcterms:modified xsi:type="dcterms:W3CDTF">2022-06-24T09:07:33Z</dcterms:modified>
</cp:coreProperties>
</file>